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56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C724C-6465-4B53-82D6-1B96B46E226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0B466-7CC5-4660-998D-B9DE0F9CF7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Электронно-библиотечные системы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помощь обучению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750" y="2458243"/>
            <a:ext cx="8972550" cy="322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904" y="190048"/>
            <a:ext cx="12231807" cy="64779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3" y="213864"/>
            <a:ext cx="12060333" cy="6430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246" y="218627"/>
            <a:ext cx="12298491" cy="64207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8" y="365125"/>
            <a:ext cx="11053762" cy="1325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ЭБС BOOK.RU — это крупнейшая лицензионная учебная онлайн-библиотека. В ней собрано более 15 000 изданий: электронных версий учебников, учебных и научных пособий, монографий по различным областям знаний.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9894" y="2100263"/>
            <a:ext cx="4062412" cy="4062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9225" y="234315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Коды активации: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Для студентов:</a:t>
            </a:r>
            <a:endParaRPr lang="ru-RU" sz="2800" dirty="0" smtClean="0"/>
          </a:p>
          <a:p>
            <a:r>
              <a:rPr lang="ru-RU" sz="2800" b="1" dirty="0" smtClean="0"/>
              <a:t>7</a:t>
            </a:r>
            <a:r>
              <a:rPr lang="en-US" sz="2800" b="1" dirty="0" smtClean="0"/>
              <a:t>2A3-F848-2BAB-0CC8</a:t>
            </a:r>
            <a:endParaRPr lang="en-US" sz="2800" b="1" dirty="0" smtClean="0"/>
          </a:p>
          <a:p>
            <a:endParaRPr lang="en-US" sz="2800" dirty="0"/>
          </a:p>
          <a:p>
            <a:r>
              <a:rPr lang="ru-RU" sz="2800" dirty="0" smtClean="0"/>
              <a:t>Для преподавателей:</a:t>
            </a:r>
            <a:endParaRPr lang="en-US" sz="2800" dirty="0" smtClean="0"/>
          </a:p>
          <a:p>
            <a:r>
              <a:rPr lang="en-US" sz="2800" b="1" dirty="0" smtClean="0"/>
              <a:t>E3B5-7AD4-91EE-3BA40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3746" y="142416"/>
            <a:ext cx="12216684" cy="65731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23" y="142416"/>
            <a:ext cx="12031754" cy="65731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8" y="251969"/>
            <a:ext cx="12165123" cy="63540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Национальная электронная библиотека (НЭБ)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92293" y="2367757"/>
            <a:ext cx="3552032" cy="3552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" y="1577162"/>
            <a:ext cx="78636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Национальная электронная библиотека (НЭБ) — федеральная государственная информационная система, создаваемая Министерством культуры Российской Федерации при участии крупнейших библиотек, музеев, архивов, издателей и других правообладателей</a:t>
            </a:r>
            <a:endParaRPr lang="ru-RU" dirty="0" smtClean="0"/>
          </a:p>
          <a:p>
            <a:r>
              <a:rPr lang="ru-RU" dirty="0" smtClean="0"/>
              <a:t>Оператором НЭБ является Российская государственная библиотека.</a:t>
            </a:r>
            <a:endParaRPr lang="ru-RU" dirty="0" smtClean="0"/>
          </a:p>
          <a:p>
            <a:r>
              <a:rPr lang="ru-RU" dirty="0" smtClean="0"/>
              <a:t>В НЭБ представлены переведенные в электронную форму книги, включая редкие и ценные издания, рукописи, диссертации, авторефераты, монографии, </a:t>
            </a:r>
            <a:r>
              <a:rPr lang="ru-RU" dirty="0" err="1" smtClean="0"/>
              <a:t>изоиздания</a:t>
            </a:r>
            <a:r>
              <a:rPr lang="ru-RU" dirty="0" smtClean="0"/>
              <a:t>, ноты, картографические издания, патенты и периодическая литература.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Участниками НЭБ являются государственные и муниципальные библиотеки, библиотеки образовательных, научных и иных государственных и муниципальных организаций, а также учреждения, обеспечивающие хранение обязательного экземпляра документов в электронной форме и (или) книжных памятников.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Пользователи библиотек могут получить свободный доступ ко всей совокупности объектов НЭБ, включая охраняемые авторским правом. При этом более двух третей фонда НЭБ можно свободно читать на портале НЭБ или с помощью мобильных приложений.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1" y="190048"/>
            <a:ext cx="12193702" cy="64779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49" y="199574"/>
            <a:ext cx="12012701" cy="64588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162" y="27940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Юрайт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2950"/>
            <a:ext cx="4648200" cy="5434013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это образовательный ресурс и электронная библиотека, содержащая более 10 000 учебных изданий на русском языке для всех специальностей и направлений подготовки высшего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профессионального образования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документами в режиме офлайн разработаны бесплатные мобильные приложения для операционных систем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возможностью скачивания книг. Помимо чтения, вы можете смотреть и слушать материалы по теме изучаемого параграфа или раздела, что сделает процесс обучения легче.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полные тексты: монографии, учебные пособия, периодические издания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—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3613" y="127635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483" y="223390"/>
            <a:ext cx="12288965" cy="64112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электронная библиотека «</a:t>
            </a:r>
            <a:r>
              <a:rPr lang="ru-RU" dirty="0" err="1" smtClean="0"/>
              <a:t>КиберЛенинка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1331" y="2157412"/>
            <a:ext cx="3476625" cy="347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71963" y="2157412"/>
            <a:ext cx="7081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КиберЛенинка</a:t>
            </a:r>
            <a:r>
              <a:rPr lang="ru-RU" sz="2400" dirty="0" smtClean="0"/>
              <a:t> — это научная электронная библиотека, построенная на парадигме открытой науки (</a:t>
            </a:r>
            <a:r>
              <a:rPr lang="ru-RU" sz="2400" dirty="0" err="1" smtClean="0"/>
              <a:t>Open</a:t>
            </a:r>
            <a:r>
              <a:rPr lang="ru-RU" sz="2400" dirty="0" smtClean="0"/>
              <a:t> </a:t>
            </a:r>
            <a:r>
              <a:rPr lang="ru-RU" sz="2400" dirty="0" err="1" smtClean="0"/>
              <a:t>Science</a:t>
            </a:r>
            <a:r>
              <a:rPr lang="ru-RU" sz="2400" dirty="0" smtClean="0"/>
              <a:t>), основными задачами которой является популяризация науки и научной деятельности, общественный контроль качества научных публикаций, развитие междисциплинарных исследований, современного института научной рецензии, повышение цитируемости российской науки и построение инфраструктуры знаний.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7" y="209100"/>
            <a:ext cx="11444287" cy="6439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9575" y="-266700"/>
            <a:ext cx="13011150" cy="73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80" y="0"/>
            <a:ext cx="121293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2" y="142875"/>
            <a:ext cx="12184175" cy="6272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904" y="123363"/>
            <a:ext cx="12231807" cy="66112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888" y="171450"/>
            <a:ext cx="12088101" cy="6686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07" y="100012"/>
            <a:ext cx="12079386" cy="6757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351" y="118600"/>
            <a:ext cx="12374702" cy="6620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2463</Words>
  <Application>WPS Presentation</Application>
  <PresentationFormat>Широкоэкранный</PresentationFormat>
  <Paragraphs>33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Тема Office</vt:lpstr>
      <vt:lpstr>Электронно-библиотечные системы  в помощь обучению</vt:lpstr>
      <vt:lpstr>ОП «Юрайт»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ЭБС BOOK.RU — это крупнейшая лицензионная учебная онлайн-библиотека. В ней собрано более 15 000 изданий: электронных версий учебников, учебных и научных пособий, монографий по различным областям знаний.</vt:lpstr>
      <vt:lpstr>PowerPoint 演示文稿</vt:lpstr>
      <vt:lpstr>PowerPoint 演示文稿</vt:lpstr>
      <vt:lpstr>PowerPoint 演示文稿</vt:lpstr>
      <vt:lpstr>Национальная электронная библиотека (НЭБ) </vt:lpstr>
      <vt:lpstr>PowerPoint 演示文稿</vt:lpstr>
      <vt:lpstr>PowerPoint 演示文稿</vt:lpstr>
      <vt:lpstr>PowerPoint 演示文稿</vt:lpstr>
      <vt:lpstr>Научная электронная библиотека «КиберЛенинка»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11</cp:revision>
  <dcterms:created xsi:type="dcterms:W3CDTF">2025-01-09T06:33:00Z</dcterms:created>
  <dcterms:modified xsi:type="dcterms:W3CDTF">2025-01-29T07:17:39Z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4AE0E285453840AF9028379A31FA211D_13</vt:lpwstr>
  </property>
  <property fmtid="{D5CDD505-2E9C-101B-9397-08002B2CF9AE}" pid="3" name="KSOProductBuildVer">
    <vt:lpwstr>1049-12.2.0.19805</vt:lpwstr>
  </property>
</Properties>
</file>