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9" r:id="rId4"/>
    <p:sldId id="284" r:id="rId5"/>
    <p:sldId id="285" r:id="rId6"/>
    <p:sldId id="293" r:id="rId7"/>
    <p:sldId id="294" r:id="rId8"/>
    <p:sldId id="290" r:id="rId9"/>
    <p:sldId id="289" r:id="rId10"/>
    <p:sldId id="288" r:id="rId11"/>
    <p:sldId id="29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237" y="1328738"/>
            <a:ext cx="10515600" cy="4243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Электронные учебные издания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издательства </a:t>
            </a:r>
            <a:r>
              <a:rPr lang="ru-RU" b="1" dirty="0" smtClean="0">
                <a:solidFill>
                  <a:srgbClr val="FF0000"/>
                </a:solidFill>
              </a:rPr>
              <a:t>«Просвещение»,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вошедшие в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Федеральный перечень учебников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приказ </a:t>
            </a:r>
            <a:r>
              <a:rPr lang="ru-RU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b="1" dirty="0">
                <a:solidFill>
                  <a:srgbClr val="FF0000"/>
                </a:solidFill>
              </a:rPr>
              <a:t> России от 21 сентября 2022 г. № 858 в ред. от 21 мая 2024 г</a:t>
            </a:r>
            <a:r>
              <a:rPr lang="ru-RU" b="1" dirty="0">
                <a:solidFill>
                  <a:srgbClr val="FF0000"/>
                </a:solidFill>
              </a:rPr>
              <a:t>.) </a:t>
            </a:r>
            <a:r>
              <a:rPr lang="ru-RU" b="1" dirty="0" smtClean="0">
                <a:solidFill>
                  <a:srgbClr val="FF0000"/>
                </a:solidFill>
              </a:rPr>
              <a:t>рекомендованные для использования в образовательных </a:t>
            </a:r>
            <a:r>
              <a:rPr lang="ru-RU" b="1" dirty="0">
                <a:solidFill>
                  <a:srgbClr val="FF0000"/>
                </a:solidFill>
              </a:rPr>
              <a:t>организациях СПО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655" y="2891574"/>
            <a:ext cx="8974090" cy="3225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365125"/>
            <a:ext cx="11053762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ЭБС BOOK.RU — это крупнейшая лицензионная учебная онлайн-библиотека. В ней собрано более 15 000 изданий: электронных версий учебников, учебных и научных пособий, монографий по различным областям знаний.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9894" y="2100263"/>
            <a:ext cx="4062412" cy="4062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225" y="23431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Коды активации: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Для студентов:</a:t>
            </a:r>
            <a:endParaRPr lang="ru-RU" sz="2800" dirty="0" smtClean="0"/>
          </a:p>
          <a:p>
            <a:r>
              <a:rPr lang="ru-RU" sz="2800" b="1" dirty="0" smtClean="0"/>
              <a:t>7</a:t>
            </a:r>
            <a:r>
              <a:rPr lang="en-US" sz="2800" b="1" dirty="0" smtClean="0"/>
              <a:t>2A3-F848-2BAB-0CC8</a:t>
            </a:r>
            <a:endParaRPr lang="en-US" sz="2800" b="1" dirty="0" smtClean="0"/>
          </a:p>
          <a:p>
            <a:endParaRPr lang="en-US" sz="2800" dirty="0"/>
          </a:p>
          <a:p>
            <a:r>
              <a:rPr lang="ru-RU" sz="2800" dirty="0" smtClean="0"/>
              <a:t>Для преподавателей:</a:t>
            </a:r>
            <a:endParaRPr lang="en-US" sz="2800" dirty="0" smtClean="0"/>
          </a:p>
          <a:p>
            <a:r>
              <a:rPr lang="en-US" sz="2800" b="1" dirty="0" smtClean="0"/>
              <a:t>E3B5-7AD4-91EE-3BA4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73" y="55686"/>
            <a:ext cx="12547673" cy="66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863" y="171450"/>
            <a:ext cx="12277725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185737"/>
            <a:ext cx="1205865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863" y="247650"/>
            <a:ext cx="12277725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" y="242887"/>
            <a:ext cx="11858625" cy="637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925"/>
            <a:ext cx="12192000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" y="147637"/>
            <a:ext cx="12125325" cy="656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Presentation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Тема Office</vt:lpstr>
      <vt:lpstr>Электронные учебные издания  издательства «Просвещение», вошедшие в Федеральный перечень учебников  (приказ Минпросвещения России от 21 сентября 2022 г. № 858 в ред. от 21 мая 2024 г.) рекомендованные для использования в образовательных организациях СПО </vt:lpstr>
      <vt:lpstr>ЭБС BOOK.RU — это крупнейшая лицензионная учебная онлайн-библиотека. В ней собрано более 15 000 изданий: электронных версий учебников, учебных и научных пособий, монографий по различным областям знаний.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18</cp:revision>
  <dcterms:created xsi:type="dcterms:W3CDTF">2025-01-09T06:33:00Z</dcterms:created>
  <dcterms:modified xsi:type="dcterms:W3CDTF">2025-01-29T07:17:51Z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ACD0F5FD0E684588B2F7D72E83DB598E_13</vt:lpwstr>
  </property>
  <property fmtid="{D5CDD505-2E9C-101B-9397-08002B2CF9AE}" pid="3" name="KSOProductBuildVer">
    <vt:lpwstr>1049-12.2.0.19805</vt:lpwstr>
  </property>
</Properties>
</file>